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 Thin"/>
      <p:regular r:id="rId43"/>
      <p:bold r:id="rId44"/>
      <p:italic r:id="rId45"/>
      <p:boldItalic r:id="rId46"/>
    </p:embeddedFont>
    <p:embeddedFont>
      <p:font typeface="Roboto Black"/>
      <p:bold r:id="rId47"/>
      <p:boldItalic r:id="rId48"/>
    </p:embeddedFont>
    <p:embeddedFont>
      <p:font typeface="Roboto Medium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Roboto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18EF29-0CB9-4CCA-A877-433DB15C3868}">
  <a:tblStyle styleId="{D418EF29-0CB9-4CCA-A877-433DB15C38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Thin-bold.fntdata"/><Relationship Id="rId43" Type="http://schemas.openxmlformats.org/officeDocument/2006/relationships/font" Target="fonts/RobotoThin-regular.fntdata"/><Relationship Id="rId46" Type="http://schemas.openxmlformats.org/officeDocument/2006/relationships/font" Target="fonts/RobotoThin-boldItalic.fntdata"/><Relationship Id="rId45" Type="http://schemas.openxmlformats.org/officeDocument/2006/relationships/font" Target="fonts/RobotoThin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Black-boldItalic.fntdata"/><Relationship Id="rId47" Type="http://schemas.openxmlformats.org/officeDocument/2006/relationships/font" Target="fonts/RobotoBlack-bold.fntdata"/><Relationship Id="rId49" Type="http://schemas.openxmlformats.org/officeDocument/2006/relationships/font" Target="fonts/Roboto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3" Type="http://schemas.openxmlformats.org/officeDocument/2006/relationships/font" Target="fonts/Roboto-regular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58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27d260ba0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27d260ba0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27d260ba0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27d260ba0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27d260ba0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27d260ba0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127d260ba0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127d260ba0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27d260ba0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27d260ba0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27d260ba0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127d260ba0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27d260ba0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27d260ba0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1babdc10f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1babdc10f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1babdc10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11babdc10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was a total of 16550 request made. 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were 16534 request made before the attacker discovered the password.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1babdc10f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1babdc10f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27d260ba0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27d260ba0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27d260ba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27d260ba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27d260ba0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27d260ba0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27d260ba0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27d260ba0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45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Relationship Id="rId4" Type="http://schemas.openxmlformats.org/officeDocument/2006/relationships/image" Target="../media/image45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4.png"/><Relationship Id="rId4" Type="http://schemas.openxmlformats.org/officeDocument/2006/relationships/image" Target="../media/image81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6.png"/><Relationship Id="rId8" Type="http://schemas.openxmlformats.org/officeDocument/2006/relationships/image" Target="../media/image7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90.png"/><Relationship Id="rId9" Type="http://schemas.openxmlformats.org/officeDocument/2006/relationships/image" Target="../media/image100.png"/><Relationship Id="rId5" Type="http://schemas.openxmlformats.org/officeDocument/2006/relationships/image" Target="../media/image97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2.png"/><Relationship Id="rId3" Type="http://schemas.openxmlformats.org/officeDocument/2006/relationships/image" Target="../media/image10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ve.mitre.org/cgi-bin/cvename.cgi?name=CVE-2016-2944" TargetMode="External"/><Relationship Id="rId4" Type="http://schemas.openxmlformats.org/officeDocument/2006/relationships/hyperlink" Target="https://cve.mitre.org/cgi-bin/cvename.cgi?name=CVE-2008-173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7.xml"/><Relationship Id="rId4" Type="http://schemas.openxmlformats.org/officeDocument/2006/relationships/slide" Target="/ppt/slides/slide16.xml"/><Relationship Id="rId5" Type="http://schemas.openxmlformats.org/officeDocument/2006/relationships/slide" Target="/ppt/slides/slide15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7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8.xml"/><Relationship Id="rId4" Type="http://schemas.openxmlformats.org/officeDocument/2006/relationships/slide" Target="/ppt/slides/slide19.xml"/><Relationship Id="rId5" Type="http://schemas.openxmlformats.org/officeDocument/2006/relationships/slide" Target="/ppt/slides/slide20.xml"/><Relationship Id="rId6" Type="http://schemas.openxmlformats.org/officeDocument/2006/relationships/slide" Target="/ppt/slides/slide2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7.png"/><Relationship Id="rId4" Type="http://schemas.openxmlformats.org/officeDocument/2006/relationships/image" Target="../media/image1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9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4.png"/><Relationship Id="rId4" Type="http://schemas.openxmlformats.org/officeDocument/2006/relationships/image" Target="../media/image121.png"/><Relationship Id="rId5" Type="http://schemas.openxmlformats.org/officeDocument/2006/relationships/image" Target="../media/image125.png"/><Relationship Id="rId6" Type="http://schemas.openxmlformats.org/officeDocument/2006/relationships/image" Target="../media/image1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0.png"/><Relationship Id="rId4" Type="http://schemas.openxmlformats.org/officeDocument/2006/relationships/image" Target="../media/image132.png"/><Relationship Id="rId5" Type="http://schemas.openxmlformats.org/officeDocument/2006/relationships/image" Target="../media/image1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7.png"/><Relationship Id="rId4" Type="http://schemas.openxmlformats.org/officeDocument/2006/relationships/image" Target="../media/image1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9.png"/><Relationship Id="rId4" Type="http://schemas.openxmlformats.org/officeDocument/2006/relationships/image" Target="../media/image1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6.png"/><Relationship Id="rId4" Type="http://schemas.openxmlformats.org/officeDocument/2006/relationships/image" Target="../media/image1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5.png"/><Relationship Id="rId4" Type="http://schemas.openxmlformats.org/officeDocument/2006/relationships/image" Target="../media/image1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4.png"/><Relationship Id="rId4" Type="http://schemas.openxmlformats.org/officeDocument/2006/relationships/image" Target="../media/image1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7.png"/><Relationship Id="rId4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3.png"/><Relationship Id="rId4" Type="http://schemas.openxmlformats.org/officeDocument/2006/relationships/image" Target="../media/image114.png"/><Relationship Id="rId5" Type="http://schemas.openxmlformats.org/officeDocument/2006/relationships/image" Target="../media/image106.png"/><Relationship Id="rId6" Type="http://schemas.openxmlformats.org/officeDocument/2006/relationships/image" Target="../media/image1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0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4"/>
          <p:cNvSpPr txBox="1"/>
          <p:nvPr/>
        </p:nvSpPr>
        <p:spPr>
          <a:xfrm>
            <a:off x="2255725" y="3639675"/>
            <a:ext cx="45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Derek Anderson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109" name="Google Shape;1109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10" name="Google Shape;111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11" name="Google Shape;1111;p63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{D418EF29-0CB9-4CCA-A877-433DB15C3868}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2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 Testing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system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2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NAT</a:t>
                      </a:r>
                      <a:endParaRPr sz="2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117" name="Google Shape;1117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118" name="Google Shape;111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19" name="Google Shape;1119;p64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{D418EF29-0CB9-4CCA-A877-433DB15C3868}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rgbClr val="880000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CVE-2016-2944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Brute Force Vulnerability.  Although this may not be the exact CVE I found that it had similar properties to the one found in the exercise.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attempt to log into an account with no limitations on attempts.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this vulnerability an attacker would be able to gain access to a user account. And once in the users account they could make changes to the system.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Weakness in Login Credentials and exposed critical information.</a:t>
                      </a:r>
                      <a:endParaRPr sz="11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for passwords to easily be guessed or for hashes to easily be cracked.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By having passwords that can easily be cracked Admin user Ryans account was able to be  breached.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rgbClr val="880000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CVE-2008-1734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Shellshock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/reverse shell.  I chose this CVE because it most closely resembled what we did in the engagement.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 to cause a denial of service attack using a simple shell attack.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Shell shock allows attacker to create a reverse shell and from there they can access the whole system.  And alter any file they choose.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[Brute Force Vulnerablity]</a:t>
            </a:r>
            <a:endParaRPr/>
          </a:p>
        </p:txBody>
      </p:sp>
      <p:sp>
        <p:nvSpPr>
          <p:cNvPr id="1125" name="Google Shape;112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I found the User names on the web site in the “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action="ppaction://hlinksldjump" r:id="rId3"/>
              </a:rPr>
              <a:t>company_blog/blog.txt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”. I saw that Ashton was an admin user.  I then used Hydra to perform the brute force attack.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8" name="Google Shape;1128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9" name="Google Shape;1129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2" name="Google Shape;1132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3" name="Google Shape;1133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Through this exploit I was able to find the password for Ashton and then I was able to access “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action="ppaction://hlinksldjump" r:id="rId4"/>
              </a:rPr>
              <a:t>/company_folders/secret_folder/”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37" name="Google Shape;1137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Link to command and results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action="ppaction://hlinksldjump" r:id="rId5"/>
              </a:rPr>
              <a:t>hydra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[Weakness in Passwords/ exposed information]</a:t>
            </a:r>
            <a:endParaRPr/>
          </a:p>
        </p:txBody>
      </p:sp>
      <p:sp>
        <p:nvSpPr>
          <p:cNvPr id="1146" name="Google Shape;114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using the information found from the previous exploit I found a hash of system admin Ryan.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tool I used was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“CrackStation”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9" name="Google Shape;1149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0" name="Google Shape;1150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1" name="Google Shape;1151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66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3" name="Google Shape;1153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4" name="Google Shape;1154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5" name="Google Shape;1155;p66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6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using this I was able to find Ryans password and with his password I was able to move forward to the next phase of attack because I had gained higher privileges on the network.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7" name="Google Shape;1157;p6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8" name="Google Shape;1158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9" name="Google Shape;1159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Google Shape;1160;p66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6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Commands and outputs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action="ppaction://hlinksldjump" r:id="rId3"/>
              </a:rPr>
              <a:t>Cracking the hash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[Shell Shock/ Reverse Shell]</a:t>
            </a:r>
            <a:endParaRPr/>
          </a:p>
        </p:txBody>
      </p:sp>
      <p:sp>
        <p:nvSpPr>
          <p:cNvPr id="1167" name="Google Shape;1167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7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7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then created a payload using msfvenom.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payload was created I delivered the payload using the access that I got from Ryan’s account. Using WebDav.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then used Meterpreter to create a reverse shell with the payload that I created with msfvenom.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0" name="Google Shape;1170;p67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71" name="Google Shape;1171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2" name="Google Shape;1172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67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74" name="Google Shape;1174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5" name="Google Shape;1175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67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7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create the reverse shell and from there search the files on the target machine and was able to find the flag.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8" name="Google Shape;1178;p67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79" name="Google Shape;1179;p6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0" name="Google Shape;1180;p6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67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7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Process and commands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action="ppaction://hlinksldjump" r:id="rId3"/>
              </a:rPr>
              <a:t>Msfvenom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action="ppaction://hlinksldjump" r:id="rId4"/>
              </a:rPr>
              <a:t>Meterpreter setup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action="ppaction://hlinksldjump" r:id="rId5"/>
              </a:rPr>
              <a:t>Searching Meterpreter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action="ppaction://hlinksldjump" r:id="rId6"/>
              </a:rPr>
              <a:t>The Flag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8"/>
          <p:cNvSpPr txBox="1"/>
          <p:nvPr>
            <p:ph type="title"/>
          </p:nvPr>
        </p:nvSpPr>
        <p:spPr>
          <a:xfrm>
            <a:off x="274325" y="488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 using Hydra</a:t>
            </a:r>
            <a:endParaRPr/>
          </a:p>
        </p:txBody>
      </p:sp>
      <p:sp>
        <p:nvSpPr>
          <p:cNvPr id="1188" name="Google Shape;1188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9" name="Google Shape;118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00" y="1454775"/>
            <a:ext cx="75819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250" y="2504075"/>
            <a:ext cx="617220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9"/>
          <p:cNvSpPr txBox="1"/>
          <p:nvPr>
            <p:ph type="title"/>
          </p:nvPr>
        </p:nvSpPr>
        <p:spPr>
          <a:xfrm>
            <a:off x="274325" y="488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found </a:t>
            </a:r>
            <a:endParaRPr/>
          </a:p>
        </p:txBody>
      </p:sp>
      <p:sp>
        <p:nvSpPr>
          <p:cNvPr id="1196" name="Google Shape;119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00" y="1632038"/>
            <a:ext cx="3710666" cy="97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000" y="1536500"/>
            <a:ext cx="3141926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275" y="3042300"/>
            <a:ext cx="5428798" cy="16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0"/>
          <p:cNvSpPr txBox="1"/>
          <p:nvPr>
            <p:ph type="title"/>
          </p:nvPr>
        </p:nvSpPr>
        <p:spPr>
          <a:xfrm>
            <a:off x="274325" y="488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Exploitation- Cracking the hash</a:t>
            </a:r>
            <a:endParaRPr/>
          </a:p>
        </p:txBody>
      </p:sp>
      <p:sp>
        <p:nvSpPr>
          <p:cNvPr id="1205" name="Google Shape;1205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6" name="Google Shape;12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50" y="1353675"/>
            <a:ext cx="3807500" cy="183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100" y="1280575"/>
            <a:ext cx="3037350" cy="16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00" y="3261462"/>
            <a:ext cx="3037351" cy="145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0311" y="3400951"/>
            <a:ext cx="4332389" cy="130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/>
          <p:nvPr>
            <p:ph type="title"/>
          </p:nvPr>
        </p:nvSpPr>
        <p:spPr>
          <a:xfrm>
            <a:off x="274325" y="412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Payload</a:t>
            </a:r>
            <a:endParaRPr/>
          </a:p>
        </p:txBody>
      </p:sp>
      <p:sp>
        <p:nvSpPr>
          <p:cNvPr id="1215" name="Google Shape;121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6" name="Google Shape;121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50" y="570800"/>
            <a:ext cx="2740375" cy="15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900" y="1459000"/>
            <a:ext cx="3154674" cy="24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349" y="2466850"/>
            <a:ext cx="2822500" cy="212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2"/>
          <p:cNvSpPr txBox="1"/>
          <p:nvPr>
            <p:ph type="title"/>
          </p:nvPr>
        </p:nvSpPr>
        <p:spPr>
          <a:xfrm>
            <a:off x="274325" y="564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</a:t>
            </a:r>
            <a:endParaRPr/>
          </a:p>
        </p:txBody>
      </p:sp>
      <p:sp>
        <p:nvSpPr>
          <p:cNvPr id="1224" name="Google Shape;122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5" name="Google Shape;12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00" y="1509175"/>
            <a:ext cx="4098328" cy="32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153" y="1465575"/>
            <a:ext cx="4089386" cy="325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9" name="Google Shape;103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/>
          <p:nvPr>
            <p:ph type="title"/>
          </p:nvPr>
        </p:nvSpPr>
        <p:spPr>
          <a:xfrm>
            <a:off x="274325" y="564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finding the flag</a:t>
            </a:r>
            <a:endParaRPr/>
          </a:p>
        </p:txBody>
      </p:sp>
      <p:sp>
        <p:nvSpPr>
          <p:cNvPr id="1232" name="Google Shape;123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3" name="Google Shape;12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75" y="1280325"/>
            <a:ext cx="2686626" cy="21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351" y="1356775"/>
            <a:ext cx="4584715" cy="32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/>
          <p:nvPr>
            <p:ph type="title"/>
          </p:nvPr>
        </p:nvSpPr>
        <p:spPr>
          <a:xfrm>
            <a:off x="274325" y="564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Flag</a:t>
            </a:r>
            <a:endParaRPr/>
          </a:p>
        </p:txBody>
      </p:sp>
      <p:sp>
        <p:nvSpPr>
          <p:cNvPr id="1240" name="Google Shape;1240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1" name="Google Shape;12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81" y="1509175"/>
            <a:ext cx="3760271" cy="32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00" y="2506375"/>
            <a:ext cx="5295899" cy="7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7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9" name="Google Shape;1249;p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55" name="Google Shape;125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6" name="Google Shape;125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0175"/>
            <a:ext cx="8839198" cy="2498517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76"/>
          <p:cNvSpPr txBox="1"/>
          <p:nvPr/>
        </p:nvSpPr>
        <p:spPr>
          <a:xfrm>
            <a:off x="416300" y="3613025"/>
            <a:ext cx="820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port scan took place on May 3, 2022 at 02:59.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a total of 401748 packets sent. They were sent from IP 10.0.0.201.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tell that this is a port scan because of the high volume of ports scanned in a short </a:t>
            </a:r>
            <a:r>
              <a:rPr lang="en"/>
              <a:t>period</a:t>
            </a:r>
            <a:r>
              <a:rPr lang="en"/>
              <a:t> of time.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Scans Continued </a:t>
            </a:r>
            <a:endParaRPr/>
          </a:p>
        </p:txBody>
      </p:sp>
      <p:sp>
        <p:nvSpPr>
          <p:cNvPr id="1263" name="Google Shape;1263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4" name="Google Shape;12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839197" cy="202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66635"/>
            <a:ext cx="8839200" cy="155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1" name="Google Shape;1271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8"/>
          <p:cNvSpPr txBox="1"/>
          <p:nvPr>
            <p:ph idx="1" type="subTitle"/>
          </p:nvPr>
        </p:nvSpPr>
        <p:spPr>
          <a:xfrm>
            <a:off x="742575" y="32580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</a:t>
            </a:r>
            <a:r>
              <a:rPr lang="en" sz="1200"/>
              <a:t> request </a:t>
            </a:r>
            <a:r>
              <a:rPr lang="en" sz="1200"/>
              <a:t>occurred</a:t>
            </a:r>
            <a:r>
              <a:rPr lang="en" sz="1200"/>
              <a:t> on May 3, 2022 at 02:24:47.  There were a total of 16544 request made.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that was requested was the “/company_folders/secrets_folder/” The folder contained information about a user “Ashton” and a way to login. </a:t>
            </a:r>
            <a:endParaRPr sz="1200"/>
          </a:p>
        </p:txBody>
      </p:sp>
      <p:pic>
        <p:nvPicPr>
          <p:cNvPr id="1273" name="Google Shape;127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75" y="1096675"/>
            <a:ext cx="4619382" cy="1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832" y="1096675"/>
            <a:ext cx="3984444" cy="1779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for hidden Directory Continued </a:t>
            </a:r>
            <a:endParaRPr/>
          </a:p>
        </p:txBody>
      </p:sp>
      <p:sp>
        <p:nvSpPr>
          <p:cNvPr id="1280" name="Google Shape;1280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1" name="Google Shape;128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839200" cy="2099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7" name="Google Shape;128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8" name="Google Shape;128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50" y="695262"/>
            <a:ext cx="7464775" cy="17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88" y="2780136"/>
            <a:ext cx="7642667" cy="182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 Force Continued </a:t>
            </a:r>
            <a:endParaRPr/>
          </a:p>
        </p:txBody>
      </p:sp>
      <p:sp>
        <p:nvSpPr>
          <p:cNvPr id="1295" name="Google Shape;129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1"/>
          <p:cNvSpPr txBox="1"/>
          <p:nvPr>
            <p:ph idx="3" type="body"/>
          </p:nvPr>
        </p:nvSpPr>
        <p:spPr>
          <a:xfrm>
            <a:off x="65550" y="4122850"/>
            <a:ext cx="9144000" cy="3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There was a total of 16550 request made.  </a:t>
            </a:r>
            <a:endParaRPr sz="1200">
              <a:solidFill>
                <a:schemeClr val="dk1"/>
              </a:solidFill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</a:rPr>
              <a:t>There were 16534 request made before the attacker discovered the password. </a:t>
            </a:r>
            <a:endParaRPr/>
          </a:p>
        </p:txBody>
      </p:sp>
      <p:pic>
        <p:nvPicPr>
          <p:cNvPr id="1297" name="Google Shape;129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0" y="1133325"/>
            <a:ext cx="3863225" cy="25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50" y="998724"/>
            <a:ext cx="4246475" cy="27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4" name="Google Shape;130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82"/>
          <p:cNvSpPr txBox="1"/>
          <p:nvPr>
            <p:ph idx="1" type="subTitle"/>
          </p:nvPr>
        </p:nvSpPr>
        <p:spPr>
          <a:xfrm>
            <a:off x="906050" y="3543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</a:t>
            </a:r>
            <a:r>
              <a:rPr lang="en" sz="1200"/>
              <a:t>were</a:t>
            </a:r>
            <a:r>
              <a:rPr lang="en" sz="1200"/>
              <a:t> 86 requests sent to this directory.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files requested were the /webdav/open-shell.php</a:t>
            </a:r>
            <a:endParaRPr sz="1200"/>
          </a:p>
        </p:txBody>
      </p:sp>
      <p:pic>
        <p:nvPicPr>
          <p:cNvPr id="1306" name="Google Shape;130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75" y="849977"/>
            <a:ext cx="4317602" cy="139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275" y="992351"/>
            <a:ext cx="3690984" cy="205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3" name="Google Shape;1053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83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14" name="Google Shape;1314;p8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320" name="Google Shape;1320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84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alert the SOC when there are multiple ports being scanned quickly.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that I would use is 8 requests per second for more than 4 seconds.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22" name="Google Shape;1322;p8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Set up a firewall rule that keeps Ports 80, 4444 closed.  When not in authorized use. You could also whitelist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would go into your firewall rules page and then write the rules to close all ports and then you could add your list of </a:t>
            </a:r>
            <a:r>
              <a:rPr lang="en" sz="1400"/>
              <a:t>whitelisted</a:t>
            </a:r>
            <a:r>
              <a:rPr lang="en" sz="1400"/>
              <a:t> IP address.  Another thing you could do if some ports </a:t>
            </a:r>
            <a:r>
              <a:rPr lang="en" sz="1400"/>
              <a:t>couldn’t be closed is create a honeypot that catches all unwanted scans. 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328" name="Google Shape;1328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8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alarm that goes to the SOC when there is an attempt to access the “secret_folder” from an </a:t>
            </a:r>
            <a:r>
              <a:rPr lang="en" sz="1400"/>
              <a:t>unauthorized</a:t>
            </a:r>
            <a:r>
              <a:rPr lang="en" sz="1400"/>
              <a:t> IP address.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that I would put for this alert would be &gt;0.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0" name="Google Shape;1330;p8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Remove the path to the “secret_folder” off the server. Change the name from “secret_folder” to something less </a:t>
            </a:r>
            <a:r>
              <a:rPr lang="en" sz="1400"/>
              <a:t>suspicious.  Restrict access.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Modify the configuration file in /var/www to only grant access to the directory to specific IP </a:t>
            </a:r>
            <a:r>
              <a:rPr lang="en" sz="1400"/>
              <a:t>address</a:t>
            </a:r>
            <a:r>
              <a:rPr lang="en" sz="1400"/>
              <a:t>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the rename command to change directory name. 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36" name="Google Shape;1336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alert to the SOC for suspicious loggins or when a known malicious program such as Hydra is used.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to activate alert would be 5 bad attempts in 1 minute.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8" name="Google Shape;1338;p8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Have a stronger password police that takes into </a:t>
            </a:r>
            <a:r>
              <a:rPr lang="en" sz="1400"/>
              <a:t>account</a:t>
            </a:r>
            <a:r>
              <a:rPr lang="en" sz="1400"/>
              <a:t> password length, complexity and reuse.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Implement 2 factor authentication, either using </a:t>
            </a:r>
            <a:r>
              <a:rPr lang="en" sz="1400"/>
              <a:t>something</a:t>
            </a:r>
            <a:r>
              <a:rPr lang="en" sz="1400"/>
              <a:t> you have or something you know.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344" name="Google Shape;1344;p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8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Alert SOC when a Non trusted IP attempts to access Webdav.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to trigger this alert would be &gt;0. </a:t>
            </a:r>
            <a:endParaRPr sz="1400"/>
          </a:p>
        </p:txBody>
      </p:sp>
      <p:sp>
        <p:nvSpPr>
          <p:cNvPr id="1346" name="Google Shape;1346;p8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Limit</a:t>
            </a:r>
            <a:r>
              <a:rPr lang="en" sz="1400"/>
              <a:t> </a:t>
            </a:r>
            <a:r>
              <a:rPr lang="en" sz="1400"/>
              <a:t>access</a:t>
            </a:r>
            <a:r>
              <a:rPr lang="en" sz="1400"/>
              <a:t> to a small number of admin, and block all external IPs. Require </a:t>
            </a:r>
            <a:r>
              <a:rPr lang="en" sz="1400"/>
              <a:t>multi-factor</a:t>
            </a:r>
            <a:r>
              <a:rPr lang="en" sz="1400"/>
              <a:t> authentication to access webdav.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52" name="Google Shape;1352;p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Notify SOC when a Put request is made from an untrusted IP address.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to trigger </a:t>
            </a:r>
            <a:r>
              <a:rPr lang="en" sz="1400"/>
              <a:t>alarm</a:t>
            </a:r>
            <a:r>
              <a:rPr lang="en" sz="1400"/>
              <a:t> should be &gt;0 from untrusted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54" name="Google Shape;1354;p8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Modify the config file to block all non trusted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can be done in the /var/www directory by limiting IP address that can access the Webdav folder.  And then only allowing admins to have the write </a:t>
            </a:r>
            <a:r>
              <a:rPr lang="en" sz="1400"/>
              <a:t>privilege</a:t>
            </a:r>
            <a:r>
              <a:rPr lang="en" sz="1400"/>
              <a:t>.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Netmask:192.168.1.255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10" y="677249"/>
            <a:ext cx="6407365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78175" y="5301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Reconnaissance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6" name="Google Shape;10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50" y="2039662"/>
            <a:ext cx="3124324" cy="2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151" y="1611200"/>
            <a:ext cx="3611451" cy="282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187150" y="6064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Reconnaissance 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4" name="Google Shape;10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50" y="1452600"/>
            <a:ext cx="4172075" cy="16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50" y="3323678"/>
            <a:ext cx="3614749" cy="11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100" y="1547824"/>
            <a:ext cx="4020349" cy="997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6425" y="2697471"/>
            <a:ext cx="3630582" cy="206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1"/>
          <p:cNvSpPr txBox="1"/>
          <p:nvPr>
            <p:ph type="title"/>
          </p:nvPr>
        </p:nvSpPr>
        <p:spPr>
          <a:xfrm>
            <a:off x="274350" y="443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</a:t>
            </a:r>
            <a:endParaRPr/>
          </a:p>
        </p:txBody>
      </p:sp>
      <p:sp>
        <p:nvSpPr>
          <p:cNvPr id="1093" name="Google Shape;109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25" y="1463900"/>
            <a:ext cx="4159275" cy="28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625" y="1583850"/>
            <a:ext cx="4014549" cy="242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2"/>
          <p:cNvSpPr txBox="1"/>
          <p:nvPr>
            <p:ph type="title"/>
          </p:nvPr>
        </p:nvSpPr>
        <p:spPr>
          <a:xfrm>
            <a:off x="274350" y="4429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</a:t>
            </a:r>
            <a:endParaRPr/>
          </a:p>
        </p:txBody>
      </p:sp>
      <p:sp>
        <p:nvSpPr>
          <p:cNvPr id="1101" name="Google Shape;1101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2" name="Google Shape;11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50" y="1812650"/>
            <a:ext cx="3485624" cy="9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049" y="1465263"/>
            <a:ext cx="4602426" cy="221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